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4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6422A-4AD6-438E-BB57-4BB4EF0C2DAD}" type="datetimeFigureOut">
              <a:rPr lang="en-US"/>
              <a:pPr>
                <a:defRPr/>
              </a:pPr>
              <a:t>9/29/2015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 smtClean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57054C3A-7A66-4AEC-99FE-DD7D27BC62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85D28-AC1B-455B-8A26-95DC70403C15}" type="datetimeFigureOut">
              <a:rPr lang="en-US"/>
              <a:pPr>
                <a:defRPr/>
              </a:pPr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CFBA8-CDB3-49F4-8F82-93E8310F51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4501F-CEA2-4320-B133-74C6587E1A25}" type="datetimeFigureOut">
              <a:rPr lang="en-US"/>
              <a:pPr>
                <a:defRPr/>
              </a:pPr>
              <a:t>9/29/2015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117F8-F668-4A25-83F5-8AAECE2B0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36D8A-567F-48DD-9661-47367590973B}" type="datetimeFigureOut">
              <a:rPr lang="en-US"/>
              <a:pPr>
                <a:defRPr/>
              </a:pPr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63572E-2C1A-417F-BD5C-8D24E36DF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4CF40-BF9B-42F1-9D18-1CD9E366E06F}" type="datetimeFigureOut">
              <a:rPr lang="en-US"/>
              <a:pPr>
                <a:defRPr/>
              </a:pPr>
              <a:t>9/29/2015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FAF74-835B-4BC1-BC6F-24332B67BF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49B17-E803-4F5C-AD42-AC733E403B0D}" type="datetimeFigureOut">
              <a:rPr lang="en-US"/>
              <a:pPr>
                <a:defRPr/>
              </a:pPr>
              <a:t>9/29/2015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08231-728D-44F4-905C-D9D5B6BDAC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281FC-EEDB-402E-BAF0-EBC52EC047FD}" type="datetimeFigureOut">
              <a:rPr lang="en-US"/>
              <a:pPr>
                <a:defRPr/>
              </a:pPr>
              <a:t>9/29/2015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27CDF-658E-43F2-9CBD-DAD5277E87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1FEAD-F243-42F5-906F-707C6AE8452A}" type="datetimeFigureOut">
              <a:rPr lang="en-US"/>
              <a:pPr>
                <a:defRPr/>
              </a:pPr>
              <a:t>9/29/2015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75503-314A-41A7-841F-7C63685DB5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6AF8C-114C-412C-8FB1-2C541743B8BD}" type="datetimeFigureOut">
              <a:rPr lang="en-US"/>
              <a:pPr>
                <a:defRPr/>
              </a:pPr>
              <a:t>9/29/2015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FF956-073C-4130-942E-C9EBF00D5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BA9B0-2A86-4196-8BEE-629C965D504A}" type="datetimeFigureOut">
              <a:rPr lang="en-US"/>
              <a:pPr>
                <a:defRPr/>
              </a:pPr>
              <a:t>9/29/2015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F4F7-B8FD-422D-A317-2D5BE5D614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4F728-29EC-457B-A2D0-42C4DBB75C0A}" type="datetimeFigureOut">
              <a:rPr lang="en-US"/>
              <a:pPr>
                <a:defRPr/>
              </a:pPr>
              <a:t>9/29/2015</a:t>
            </a:fld>
            <a:endParaRPr 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749B1-8378-4798-84A1-5DE134A433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 r="-5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B97D445-93B3-4551-A85D-F7D7DD9CBEDD}" type="datetimeFigureOut">
              <a:rPr lang="en-US"/>
              <a:pPr>
                <a:defRPr/>
              </a:pPr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16EEA9D5-B5BD-4723-B3DD-7A865DE86E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74" r:id="rId7"/>
    <p:sldLayoutId id="2147483675" r:id="rId8"/>
    <p:sldLayoutId id="2147483676" r:id="rId9"/>
    <p:sldLayoutId id="2147483667" r:id="rId10"/>
    <p:sldLayoutId id="214748367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648200"/>
            <a:ext cx="6553200" cy="457200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Thomas Carbol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838" y="3227388"/>
            <a:ext cx="6629400" cy="1219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Africa</a:t>
            </a:r>
            <a:endParaRPr lang="en-US" dirty="0"/>
          </a:p>
        </p:txBody>
      </p:sp>
      <p:pic>
        <p:nvPicPr>
          <p:cNvPr id="13316" name="Picture 4" descr="africa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96200" y="3581400"/>
            <a:ext cx="914400" cy="1079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cs-CZ" cap="none" smtClean="0"/>
              <a:t>MOTIVA</a:t>
            </a:r>
            <a:r>
              <a:rPr lang="cs-CZ" cap="none" smtClean="0">
                <a:latin typeface="Arial" charset="0"/>
              </a:rPr>
              <a:t>CE</a:t>
            </a:r>
            <a:r>
              <a:rPr lang="cs-CZ" cap="none" smtClean="0"/>
              <a:t> </a:t>
            </a:r>
            <a:endParaRPr lang="en-US" cap="none" smtClean="0"/>
          </a:p>
        </p:txBody>
      </p:sp>
      <p:sp>
        <p:nvSpPr>
          <p:cNvPr id="14341" name="Content Placeholder 2"/>
          <p:cNvSpPr>
            <a:spLocks/>
          </p:cNvSpPr>
          <p:nvPr/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22860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r>
              <a:rPr lang="cs-CZ" sz="2400">
                <a:solidFill>
                  <a:schemeClr val="bg1"/>
                </a:solidFill>
              </a:rPr>
              <a:t>20 Points</a:t>
            </a:r>
          </a:p>
          <a:p>
            <a:pPr marL="342900" indent="-22860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r>
              <a:rPr lang="cs-CZ" sz="2400">
                <a:solidFill>
                  <a:schemeClr val="bg1"/>
                </a:solidFill>
              </a:rPr>
              <a:t>Something new</a:t>
            </a:r>
          </a:p>
          <a:p>
            <a:pPr marL="342900" indent="-22860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r>
              <a:rPr lang="cs-CZ" sz="2400">
                <a:solidFill>
                  <a:schemeClr val="bg1"/>
                </a:solidFill>
              </a:rPr>
              <a:t>Curiosity </a:t>
            </a:r>
          </a:p>
        </p:txBody>
      </p:sp>
      <p:pic>
        <p:nvPicPr>
          <p:cNvPr id="14342" name="Picture 6" descr="africa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457200"/>
            <a:ext cx="850900" cy="1003300"/>
          </a:xfrm>
          <a:prstGeom prst="rect">
            <a:avLst/>
          </a:prstGeom>
          <a:noFill/>
        </p:spPr>
      </p:pic>
      <p:pic>
        <p:nvPicPr>
          <p:cNvPr id="14344" name="Picture 8" descr="12064044_1069348703077350_1615762465_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3200400"/>
            <a:ext cx="2108200" cy="28114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cs-CZ" cap="none" smtClean="0">
                <a:latin typeface="Arial" charset="0"/>
              </a:rPr>
              <a:t>PROCES</a:t>
            </a:r>
            <a:endParaRPr lang="en-US" cap="none" smtClean="0">
              <a:latin typeface="Arial" charset="0"/>
            </a:endParaRPr>
          </a:p>
        </p:txBody>
      </p:sp>
      <p:pic>
        <p:nvPicPr>
          <p:cNvPr id="15365" name="Picture 5" descr="africa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457200"/>
            <a:ext cx="850900" cy="1003300"/>
          </a:xfrm>
          <a:prstGeom prst="rect">
            <a:avLst/>
          </a:prstGeom>
          <a:noFill/>
        </p:spPr>
      </p:pic>
      <p:pic>
        <p:nvPicPr>
          <p:cNvPr id="15367" name="Picture 7" descr="Africa siz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438400"/>
            <a:ext cx="2800350" cy="2924175"/>
          </a:xfrm>
          <a:prstGeom prst="rect">
            <a:avLst/>
          </a:prstGeom>
          <a:noFill/>
        </p:spPr>
      </p:pic>
      <p:pic>
        <p:nvPicPr>
          <p:cNvPr id="15371" name="Picture 11" descr="12042256_1069348716410682_1470936004_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9000" y="2438400"/>
            <a:ext cx="2171700" cy="2895600"/>
          </a:xfrm>
          <a:prstGeom prst="rect">
            <a:avLst/>
          </a:prstGeom>
          <a:noFill/>
        </p:spPr>
      </p:pic>
      <p:pic>
        <p:nvPicPr>
          <p:cNvPr id="15373" name="Picture 13" descr="12048517_1069348699744017_222724720_n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48400" y="2438400"/>
            <a:ext cx="2571750" cy="3429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cs-CZ" cap="none" smtClean="0"/>
              <a:t>VÝSLED</a:t>
            </a:r>
            <a:r>
              <a:rPr lang="cs-CZ" cap="none" smtClean="0">
                <a:latin typeface="Arial" charset="0"/>
              </a:rPr>
              <a:t>EK</a:t>
            </a:r>
            <a:endParaRPr lang="en-US" cap="none" smtClean="0">
              <a:latin typeface="Arial" charset="0"/>
            </a:endParaRPr>
          </a:p>
        </p:txBody>
      </p:sp>
      <p:pic>
        <p:nvPicPr>
          <p:cNvPr id="16388" name="Picture 4" descr="africa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457200"/>
            <a:ext cx="850900" cy="1003300"/>
          </a:xfrm>
          <a:prstGeom prst="rect">
            <a:avLst/>
          </a:prstGeom>
          <a:noFill/>
        </p:spPr>
      </p:pic>
      <p:pic>
        <p:nvPicPr>
          <p:cNvPr id="16390" name="Picture 6" descr="12064145_1069348776410676_130356440_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1676400"/>
            <a:ext cx="3657600" cy="4876800"/>
          </a:xfrm>
          <a:prstGeom prst="rect">
            <a:avLst/>
          </a:prstGeom>
          <a:noFill/>
        </p:spPr>
      </p:pic>
      <p:sp>
        <p:nvSpPr>
          <p:cNvPr id="16391" name="Content Placeholder 2"/>
          <p:cNvSpPr>
            <a:spLocks/>
          </p:cNvSpPr>
          <p:nvPr/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22860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r>
              <a:rPr lang="cs-CZ" sz="2400">
                <a:solidFill>
                  <a:schemeClr val="bg1"/>
                </a:solidFill>
                <a:latin typeface="Century Gothic" pitchFamily="34" charset="0"/>
              </a:rPr>
              <a:t>China 9,597,000</a:t>
            </a:r>
          </a:p>
          <a:p>
            <a:pPr marL="342900" indent="-22860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r>
              <a:rPr lang="cs-CZ" sz="2400">
                <a:solidFill>
                  <a:schemeClr val="bg1"/>
                </a:solidFill>
                <a:latin typeface="Century Gothic" pitchFamily="34" charset="0"/>
              </a:rPr>
              <a:t>Usa 9,6296,000</a:t>
            </a:r>
          </a:p>
          <a:p>
            <a:pPr marL="342900" indent="-22860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r>
              <a:rPr lang="cs-CZ" sz="2400">
                <a:solidFill>
                  <a:schemeClr val="bg1"/>
                </a:solidFill>
                <a:latin typeface="Century Gothic" pitchFamily="34" charset="0"/>
              </a:rPr>
              <a:t>India 3,289,000</a:t>
            </a:r>
          </a:p>
          <a:p>
            <a:pPr marL="342900" indent="-22860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r>
              <a:rPr lang="cs-CZ" sz="2400">
                <a:solidFill>
                  <a:schemeClr val="bg1"/>
                </a:solidFill>
                <a:latin typeface="Century Gothic" pitchFamily="34" charset="0"/>
              </a:rPr>
              <a:t>Mexico </a:t>
            </a:r>
            <a:r>
              <a:rPr lang="en-US" sz="2400">
                <a:solidFill>
                  <a:schemeClr val="bg1"/>
                </a:solidFill>
                <a:latin typeface="Century Gothic" pitchFamily="34" charset="0"/>
              </a:rPr>
              <a:t>1,972,</a:t>
            </a:r>
            <a:r>
              <a:rPr lang="cs-CZ" sz="2400">
                <a:solidFill>
                  <a:schemeClr val="bg1"/>
                </a:solidFill>
                <a:latin typeface="Century Gothic" pitchFamily="34" charset="0"/>
              </a:rPr>
              <a:t>000</a:t>
            </a:r>
          </a:p>
          <a:p>
            <a:pPr marL="342900" indent="-22860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r>
              <a:rPr lang="cs-CZ" sz="2400">
                <a:solidFill>
                  <a:schemeClr val="bg1"/>
                </a:solidFill>
                <a:latin typeface="Century Gothic" pitchFamily="34" charset="0"/>
              </a:rPr>
              <a:t>Iberia 582,000</a:t>
            </a:r>
            <a:endParaRPr lang="cs-CZ" sz="2400">
              <a:solidFill>
                <a:schemeClr val="bg1"/>
              </a:solidFill>
            </a:endParaRPr>
          </a:p>
          <a:p>
            <a:pPr marL="342900" indent="-22860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r>
              <a:rPr lang="cs-CZ" sz="2400">
                <a:solidFill>
                  <a:schemeClr val="bg1"/>
                </a:solidFill>
                <a:latin typeface="Century Gothic" pitchFamily="34" charset="0"/>
              </a:rPr>
              <a:t>Japan 378,000</a:t>
            </a:r>
          </a:p>
          <a:p>
            <a:pPr marL="342900" indent="-22860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r>
              <a:rPr lang="cs-CZ" sz="2400">
                <a:solidFill>
                  <a:schemeClr val="bg1"/>
                </a:solidFill>
              </a:rPr>
              <a:t>ČR </a:t>
            </a:r>
            <a:r>
              <a:rPr lang="cs-CZ" sz="2400">
                <a:solidFill>
                  <a:schemeClr val="bg1"/>
                </a:solidFill>
                <a:latin typeface="Century Gothic" pitchFamily="34" charset="0"/>
              </a:rPr>
              <a:t>78 866 km² </a:t>
            </a:r>
            <a:endParaRPr lang="cs-CZ" sz="2400">
              <a:solidFill>
                <a:schemeClr val="bg1"/>
              </a:solidFill>
            </a:endParaRPr>
          </a:p>
          <a:p>
            <a:pPr marL="342900" indent="-22860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endParaRPr lang="cs-CZ" sz="24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Závěr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7413" name="Picture 5" descr="africa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457200"/>
            <a:ext cx="850900" cy="1003300"/>
          </a:xfrm>
          <a:prstGeom prst="rect">
            <a:avLst/>
          </a:prstGeom>
          <a:noFill/>
        </p:spPr>
      </p:pic>
      <p:sp>
        <p:nvSpPr>
          <p:cNvPr id="17415" name="Content Placeholder 2"/>
          <p:cNvSpPr>
            <a:spLocks/>
          </p:cNvSpPr>
          <p:nvPr/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22860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r>
              <a:rPr lang="cs-CZ" sz="2400">
                <a:solidFill>
                  <a:schemeClr val="bg1"/>
                </a:solidFill>
              </a:rPr>
              <a:t>Rozloha Afriky: 30 220 000 km² </a:t>
            </a:r>
          </a:p>
          <a:p>
            <a:pPr marL="342900" indent="-22860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r>
              <a:rPr lang="cs-CZ" sz="2400">
                <a:solidFill>
                  <a:schemeClr val="bg1"/>
                </a:solidFill>
              </a:rPr>
              <a:t>Rozloha Vložených zemí: 28 314 000 km² </a:t>
            </a:r>
          </a:p>
          <a:p>
            <a:pPr marL="342900" indent="-22860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r>
              <a:rPr lang="cs-CZ" sz="2400">
                <a:solidFill>
                  <a:schemeClr val="bg1"/>
                </a:solidFill>
              </a:rPr>
              <a:t>380x ČR</a:t>
            </a:r>
          </a:p>
          <a:p>
            <a:pPr marL="342900" indent="-22860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endParaRPr lang="cs-CZ" sz="24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cs-CZ" cap="none" smtClean="0">
                <a:latin typeface="Arial" charset="0"/>
              </a:rPr>
              <a:t>Děkuji za pozornost</a:t>
            </a:r>
          </a:p>
        </p:txBody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402</TotalTime>
  <Words>47</Words>
  <Application>Microsoft Office PowerPoint</Application>
  <PresentationFormat>Předvádění na obrazovce (4:3)</PresentationFormat>
  <Paragraphs>20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Šablona návrhu</vt:lpstr>
      </vt:variant>
      <vt:variant>
        <vt:i4>7</vt:i4>
      </vt:variant>
      <vt:variant>
        <vt:lpstr>Nadpisy snímků</vt:lpstr>
      </vt:variant>
      <vt:variant>
        <vt:i4>6</vt:i4>
      </vt:variant>
    </vt:vector>
  </HeadingPairs>
  <TitlesOfParts>
    <vt:vector size="17" baseType="lpstr">
      <vt:lpstr>Century Gothic</vt:lpstr>
      <vt:lpstr>Arial</vt:lpstr>
      <vt:lpstr>Book Antiqua</vt:lpstr>
      <vt:lpstr>Calibri</vt:lpstr>
      <vt:lpstr>Apothecary</vt:lpstr>
      <vt:lpstr>Apothecary</vt:lpstr>
      <vt:lpstr>Apothecary</vt:lpstr>
      <vt:lpstr>Apothecary</vt:lpstr>
      <vt:lpstr>Apothecary</vt:lpstr>
      <vt:lpstr>Apothecary</vt:lpstr>
      <vt:lpstr>Apothecary</vt:lpstr>
      <vt:lpstr>AFRICA</vt:lpstr>
      <vt:lpstr>MOTIVACE </vt:lpstr>
      <vt:lpstr>PROCES</vt:lpstr>
      <vt:lpstr>VÝSLEDEK</vt:lpstr>
      <vt:lpstr>ZÁVĚR</vt:lpstr>
      <vt:lpstr>Děkuji za pozornost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Africa</dc:title>
  <dc:creator>Carbol, Thomas</dc:creator>
  <cp:lastModifiedBy>Tomik</cp:lastModifiedBy>
  <cp:revision>6</cp:revision>
  <dcterms:created xsi:type="dcterms:W3CDTF">2006-08-16T00:00:00Z</dcterms:created>
  <dcterms:modified xsi:type="dcterms:W3CDTF">2015-09-29T06:54:02Z</dcterms:modified>
</cp:coreProperties>
</file>